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67AC"/>
    <a:srgbClr val="828282"/>
    <a:srgbClr val="71C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717"/>
  </p:normalViewPr>
  <p:slideViewPr>
    <p:cSldViewPr snapToGrid="0" snapToObjects="1">
      <p:cViewPr>
        <p:scale>
          <a:sx n="92" d="100"/>
          <a:sy n="92" d="100"/>
        </p:scale>
        <p:origin x="10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CEAC37-D629-2E43-9493-C7CF60E4AFE6}" type="datetimeFigureOut">
              <a:rPr lang="en-US" smtClean="0"/>
              <a:t>6/9/17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4BD533-7CA9-2749-AC3E-BBDEF6483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204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4BD533-7CA9-2749-AC3E-BBDEF64833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51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104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308582" y="2576945"/>
            <a:ext cx="5599891" cy="1547824"/>
            <a:chOff x="4162850" y="2512656"/>
            <a:chExt cx="3985568" cy="98405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01619" y="2512656"/>
              <a:ext cx="2746799" cy="98405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/>
            <a:srcRect t="-800" r="71353" b="32487"/>
            <a:stretch/>
          </p:blipFill>
          <p:spPr>
            <a:xfrm>
              <a:off x="4162850" y="2575275"/>
              <a:ext cx="1212264" cy="858816"/>
            </a:xfrm>
            <a:prstGeom prst="rect">
              <a:avLst/>
            </a:prstGeom>
          </p:spPr>
        </p:pic>
      </p:grpSp>
      <p:grpSp>
        <p:nvGrpSpPr>
          <p:cNvPr id="20" name="Group 19"/>
          <p:cNvGrpSpPr/>
          <p:nvPr/>
        </p:nvGrpSpPr>
        <p:grpSpPr>
          <a:xfrm>
            <a:off x="10866120" y="0"/>
            <a:ext cx="1325881" cy="6858000"/>
            <a:chOff x="10866120" y="0"/>
            <a:chExt cx="1325881" cy="68580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l="18843" t="5804" r="65991" b="6920"/>
            <a:stretch/>
          </p:blipFill>
          <p:spPr>
            <a:xfrm>
              <a:off x="10866120" y="0"/>
              <a:ext cx="1325879" cy="273372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/>
            <a:srcRect l="65640" t="5804" r="18066" b="6920"/>
            <a:stretch/>
          </p:blipFill>
          <p:spPr>
            <a:xfrm>
              <a:off x="10866120" y="4601979"/>
              <a:ext cx="1325881" cy="2256021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/>
            <a:srcRect l="35655" t="50215" r="58028" b="17922"/>
            <a:stretch/>
          </p:blipFill>
          <p:spPr>
            <a:xfrm>
              <a:off x="11536680" y="2748968"/>
              <a:ext cx="655320" cy="1868251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 rot="10800000">
            <a:off x="-2656" y="13855"/>
            <a:ext cx="1325881" cy="6858000"/>
            <a:chOff x="10866120" y="0"/>
            <a:chExt cx="1325881" cy="6858000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3"/>
            <a:srcRect l="18843" t="5804" r="65991" b="6920"/>
            <a:stretch/>
          </p:blipFill>
          <p:spPr>
            <a:xfrm>
              <a:off x="10866120" y="0"/>
              <a:ext cx="1325879" cy="2733727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3"/>
            <a:srcRect l="65640" t="5804" r="18066" b="6920"/>
            <a:stretch/>
          </p:blipFill>
          <p:spPr>
            <a:xfrm>
              <a:off x="10866120" y="4601979"/>
              <a:ext cx="1325881" cy="2256021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3"/>
            <a:srcRect l="35655" t="50215" r="58028" b="17922"/>
            <a:stretch/>
          </p:blipFill>
          <p:spPr>
            <a:xfrm>
              <a:off x="11536680" y="2748968"/>
              <a:ext cx="655320" cy="18682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495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180" cy="63038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55274" y="519546"/>
            <a:ext cx="9832906" cy="30341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9" t="30151" r="26109" b="32161"/>
          <a:stretch/>
        </p:blipFill>
        <p:spPr>
          <a:xfrm>
            <a:off x="5151533" y="1167682"/>
            <a:ext cx="4240118" cy="18140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25"/>
          <a:stretch/>
        </p:blipFill>
        <p:spPr>
          <a:xfrm>
            <a:off x="11515966" y="526471"/>
            <a:ext cx="671944" cy="30964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25"/>
          <a:stretch/>
        </p:blipFill>
        <p:spPr>
          <a:xfrm rot="10800000">
            <a:off x="2355274" y="526471"/>
            <a:ext cx="671944" cy="309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76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1124</TotalTime>
  <Words>1</Words>
  <Application>Microsoft Macintosh PowerPoint</Application>
  <PresentationFormat>Widescreen</PresentationFormat>
  <Paragraphs>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</cp:revision>
  <cp:lastPrinted>2017-06-10T03:24:20Z</cp:lastPrinted>
  <dcterms:created xsi:type="dcterms:W3CDTF">2017-06-09T18:15:38Z</dcterms:created>
  <dcterms:modified xsi:type="dcterms:W3CDTF">2017-06-10T13:46:47Z</dcterms:modified>
</cp:coreProperties>
</file>

<file path=docProps/thumbnail.jpeg>
</file>